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7" r:id="rId2"/>
    <p:sldId id="258" r:id="rId3"/>
    <p:sldId id="260" r:id="rId4"/>
    <p:sldId id="261" r:id="rId5"/>
    <p:sldId id="313" r:id="rId6"/>
    <p:sldId id="325" r:id="rId7"/>
    <p:sldId id="326" r:id="rId8"/>
    <p:sldId id="327" r:id="rId9"/>
    <p:sldId id="328" r:id="rId10"/>
    <p:sldId id="333" r:id="rId11"/>
    <p:sldId id="352" r:id="rId12"/>
    <p:sldId id="329" r:id="rId13"/>
    <p:sldId id="330" r:id="rId14"/>
    <p:sldId id="331" r:id="rId15"/>
    <p:sldId id="332" r:id="rId16"/>
    <p:sldId id="351" r:id="rId17"/>
    <p:sldId id="353" r:id="rId18"/>
    <p:sldId id="334" r:id="rId19"/>
    <p:sldId id="335" r:id="rId20"/>
    <p:sldId id="336" r:id="rId21"/>
    <p:sldId id="337" r:id="rId22"/>
    <p:sldId id="338" r:id="rId23"/>
    <p:sldId id="339" r:id="rId24"/>
    <p:sldId id="34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9" autoAdjust="0"/>
    <p:restoredTop sz="94660"/>
  </p:normalViewPr>
  <p:slideViewPr>
    <p:cSldViewPr snapToGrid="0">
      <p:cViewPr varScale="1">
        <p:scale>
          <a:sx n="79" d="100"/>
          <a:sy n="79" d="100"/>
        </p:scale>
        <p:origin x="129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57C3F-0FB2-4B2E-BA6A-FEEEFF1AF7E3}"/>
              </a:ext>
            </a:extLst>
          </p:cNvPr>
          <p:cNvSpPr>
            <a:spLocks noGrp="1"/>
          </p:cNvSpPr>
          <p:nvPr>
            <p:ph type="ctrTitle"/>
          </p:nvPr>
        </p:nvSpPr>
        <p:spPr>
          <a:xfrm>
            <a:off x="1543050" y="685801"/>
            <a:ext cx="6086475" cy="3046228"/>
          </a:xfrm>
        </p:spPr>
        <p:txBody>
          <a:bodyPr anchor="b">
            <a:normAutofit/>
          </a:bodyPr>
          <a:lstStyle>
            <a:lvl1pPr algn="ctr">
              <a:defRPr sz="3600" cap="all" spc="3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08583AE9-1CC1-4572-A6E5-E97F80E47661}"/>
              </a:ext>
            </a:extLst>
          </p:cNvPr>
          <p:cNvSpPr>
            <a:spLocks noGrp="1"/>
          </p:cNvSpPr>
          <p:nvPr>
            <p:ph type="subTitle" idx="1"/>
          </p:nvPr>
        </p:nvSpPr>
        <p:spPr>
          <a:xfrm>
            <a:off x="1543050" y="4114800"/>
            <a:ext cx="6086475" cy="2057400"/>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C04DE7C-68AB-403D-B9D8-7398C292C6DA}"/>
              </a:ext>
            </a:extLst>
          </p:cNvPr>
          <p:cNvSpPr>
            <a:spLocks noGrp="1"/>
          </p:cNvSpPr>
          <p:nvPr>
            <p:ph type="dt" sz="half" idx="10"/>
          </p:nvPr>
        </p:nvSpPr>
        <p:spPr/>
        <p:txBody>
          <a:bodyPr/>
          <a:lstStyle/>
          <a:p>
            <a:fld id="{23FEA57E-7C1A-457B-A4CD-5DCEB057B502}" type="datetime1">
              <a:rPr lang="en-US" smtClean="0"/>
              <a:t>7/17/2022</a:t>
            </a:fld>
            <a:endParaRPr lang="en-US" dirty="0"/>
          </a:p>
        </p:txBody>
      </p:sp>
      <p:sp>
        <p:nvSpPr>
          <p:cNvPr id="5" name="Footer Placeholder 4">
            <a:extLst>
              <a:ext uri="{FF2B5EF4-FFF2-40B4-BE49-F238E27FC236}">
                <a16:creationId xmlns:a16="http://schemas.microsoft.com/office/drawing/2014/main" id="{51003E50-6613-4D86-AA22-43B14E7279E9}"/>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03069AB5-A56D-471F-9236-EFA981E2EA03}"/>
              </a:ext>
            </a:extLst>
          </p:cNvPr>
          <p:cNvSpPr>
            <a:spLocks noGrp="1"/>
          </p:cNvSpPr>
          <p:nvPr>
            <p:ph type="sldNum" sz="quarter" idx="12"/>
          </p:nvPr>
        </p:nvSpPr>
        <p:spPr/>
        <p:txBody>
          <a:bodyPr/>
          <a:lstStyle/>
          <a:p>
            <a:fld id="{F8E28480-1C08-4458-AD97-0283E6FFD09D}" type="slidenum">
              <a:rPr lang="en-US" smtClean="0"/>
              <a:t>‹#›</a:t>
            </a:fld>
            <a:endParaRPr lang="en-US" dirty="0"/>
          </a:p>
        </p:txBody>
      </p:sp>
    </p:spTree>
    <p:extLst>
      <p:ext uri="{BB962C8B-B14F-4D97-AF65-F5344CB8AC3E}">
        <p14:creationId xmlns:p14="http://schemas.microsoft.com/office/powerpoint/2010/main" val="2978139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2744C-12E6-455B-B646-2EA92DE0E9A2}"/>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D71C4D-C062-4EEE-9A9A-31ADCC5C87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944DC97-C26E-407A-9E29-68C52D547BDA}"/>
              </a:ext>
            </a:extLst>
          </p:cNvPr>
          <p:cNvSpPr>
            <a:spLocks noGrp="1"/>
          </p:cNvSpPr>
          <p:nvPr>
            <p:ph type="dt" sz="half" idx="10"/>
          </p:nvPr>
        </p:nvSpPr>
        <p:spPr/>
        <p:txBody>
          <a:bodyPr/>
          <a:lstStyle/>
          <a:p>
            <a:fld id="{11789749-A4CD-447F-8298-2B7988C91CEA}" type="datetime1">
              <a:rPr lang="en-US" smtClean="0"/>
              <a:t>7/17/2022</a:t>
            </a:fld>
            <a:endParaRPr lang="en-US"/>
          </a:p>
        </p:txBody>
      </p:sp>
      <p:sp>
        <p:nvSpPr>
          <p:cNvPr id="5" name="Footer Placeholder 4">
            <a:extLst>
              <a:ext uri="{FF2B5EF4-FFF2-40B4-BE49-F238E27FC236}">
                <a16:creationId xmlns:a16="http://schemas.microsoft.com/office/drawing/2014/main" id="{E72E9353-B771-47FF-975E-72337414E0ED}"/>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1EA5A858-B8B2-4364-A7D0-B2E8FAE0ADD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992559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A6BABE-D80C-4F54-A03C-E1F9EBCA832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285191-EF5B-48BE-AB5D-B7BA4C3D093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FA387A-1231-4FE3-8574-D4331A3432D2}"/>
              </a:ext>
            </a:extLst>
          </p:cNvPr>
          <p:cNvSpPr>
            <a:spLocks noGrp="1"/>
          </p:cNvSpPr>
          <p:nvPr>
            <p:ph type="dt" sz="half" idx="10"/>
          </p:nvPr>
        </p:nvSpPr>
        <p:spPr/>
        <p:txBody>
          <a:bodyPr/>
          <a:lstStyle/>
          <a:p>
            <a:fld id="{BA0444D3-C0BA-4587-A56C-581AB9F841BE}" type="datetime1">
              <a:rPr lang="en-US" smtClean="0"/>
              <a:t>7/17/2022</a:t>
            </a:fld>
            <a:endParaRPr lang="en-US"/>
          </a:p>
        </p:txBody>
      </p:sp>
      <p:sp>
        <p:nvSpPr>
          <p:cNvPr id="5" name="Footer Placeholder 4">
            <a:extLst>
              <a:ext uri="{FF2B5EF4-FFF2-40B4-BE49-F238E27FC236}">
                <a16:creationId xmlns:a16="http://schemas.microsoft.com/office/drawing/2014/main" id="{02F21559-4901-4AD3-ABE7-DF0235457312}"/>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8F6C18E-B751-4E7B-9CD8-1BF44DAB80F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94409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B412-EBAB-4569-B3D9-6B346BF837B2}"/>
              </a:ext>
            </a:extLst>
          </p:cNvPr>
          <p:cNvSpPr>
            <a:spLocks noGrp="1"/>
          </p:cNvSpPr>
          <p:nvPr>
            <p:ph type="title"/>
          </p:nvPr>
        </p:nvSpPr>
        <p:spPr>
          <a:xfrm>
            <a:off x="1028700" y="685800"/>
            <a:ext cx="7115175" cy="1371600"/>
          </a:xfrm>
        </p:spPr>
        <p:txBody>
          <a:bodyPr>
            <a:normAutofit/>
          </a:bodyPr>
          <a:lstStyle>
            <a:lvl1pPr algn="l">
              <a:defRPr sz="3200"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5E7C8AE-B0F4-404F-BCAD-A14C18E50D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8AA9CAD-DAFB-4DE3-9C41-7FD03EA8D8DD}"/>
              </a:ext>
            </a:extLst>
          </p:cNvPr>
          <p:cNvSpPr>
            <a:spLocks noGrp="1"/>
          </p:cNvSpPr>
          <p:nvPr>
            <p:ph type="dt" sz="half" idx="10"/>
          </p:nvPr>
        </p:nvSpPr>
        <p:spPr/>
        <p:txBody>
          <a:bodyPr/>
          <a:lstStyle/>
          <a:p>
            <a:fld id="{201AF2CE-4F37-411C-A3EE-BBBE223265BF}" type="datetime1">
              <a:rPr lang="en-US" smtClean="0"/>
              <a:t>7/17/2022</a:t>
            </a:fld>
            <a:endParaRPr lang="en-US"/>
          </a:p>
        </p:txBody>
      </p:sp>
      <p:sp>
        <p:nvSpPr>
          <p:cNvPr id="5" name="Footer Placeholder 4">
            <a:extLst>
              <a:ext uri="{FF2B5EF4-FFF2-40B4-BE49-F238E27FC236}">
                <a16:creationId xmlns:a16="http://schemas.microsoft.com/office/drawing/2014/main" id="{8FCE3137-8136-46C5-AC2F-49E5F55E4C7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F1AB6EF-A0B1-4706-AE44-253A6B182D48}"/>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305587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02F68-BF19-468D-B422-54B6D189FA58}"/>
              </a:ext>
            </a:extLst>
          </p:cNvPr>
          <p:cNvSpPr>
            <a:spLocks noGrp="1"/>
          </p:cNvSpPr>
          <p:nvPr>
            <p:ph type="title"/>
          </p:nvPr>
        </p:nvSpPr>
        <p:spPr>
          <a:xfrm>
            <a:off x="623888" y="1709739"/>
            <a:ext cx="7886700" cy="2774071"/>
          </a:xfrm>
        </p:spPr>
        <p:txBody>
          <a:bodyPr anchor="b">
            <a:normAutofit/>
          </a:bodyPr>
          <a:lstStyle>
            <a:lvl1pPr algn="ct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BCBF7D7-84D4-4A39-B44E-9B029EEB1FE8}"/>
              </a:ext>
            </a:extLst>
          </p:cNvPr>
          <p:cNvSpPr>
            <a:spLocks noGrp="1"/>
          </p:cNvSpPr>
          <p:nvPr>
            <p:ph type="body" idx="1"/>
          </p:nvPr>
        </p:nvSpPr>
        <p:spPr>
          <a:xfrm>
            <a:off x="623888" y="4641624"/>
            <a:ext cx="7886700" cy="1448026"/>
          </a:xfrm>
        </p:spPr>
        <p:txBody>
          <a:bodyPr/>
          <a:lstStyle>
            <a:lvl1pPr marL="0" indent="0" algn="ctr">
              <a:buNone/>
              <a:defRPr sz="2400" i="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E29709-D243-41E8-89FA-62FA7AEB52E1}"/>
              </a:ext>
            </a:extLst>
          </p:cNvPr>
          <p:cNvSpPr>
            <a:spLocks noGrp="1"/>
          </p:cNvSpPr>
          <p:nvPr>
            <p:ph type="dt" sz="half" idx="10"/>
          </p:nvPr>
        </p:nvSpPr>
        <p:spPr/>
        <p:txBody>
          <a:bodyPr/>
          <a:lstStyle/>
          <a:p>
            <a:fld id="{C96083D4-708C-4BB5-B4FD-30CE9FA12FD5}" type="datetime1">
              <a:rPr lang="en-US" smtClean="0"/>
              <a:t>7/17/2022</a:t>
            </a:fld>
            <a:endParaRPr lang="en-US"/>
          </a:p>
        </p:txBody>
      </p:sp>
      <p:sp>
        <p:nvSpPr>
          <p:cNvPr id="5" name="Footer Placeholder 4">
            <a:extLst>
              <a:ext uri="{FF2B5EF4-FFF2-40B4-BE49-F238E27FC236}">
                <a16:creationId xmlns:a16="http://schemas.microsoft.com/office/drawing/2014/main" id="{5AAB99C0-DC2A-4133-A10D-D43A1E05BB1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98122EFD-A17E-47F5-8AC9-EFD6D813DBE7}"/>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999720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C668D-BFBE-4765-A294-8303931B57C9}"/>
              </a:ext>
            </a:extLst>
          </p:cNvPr>
          <p:cNvSpPr>
            <a:spLocks noGrp="1"/>
          </p:cNvSpPr>
          <p:nvPr>
            <p:ph type="title"/>
          </p:nvPr>
        </p:nvSpPr>
        <p:spPr>
          <a:xfrm>
            <a:off x="1009554" y="566278"/>
            <a:ext cx="7134322" cy="965458"/>
          </a:xfrm>
        </p:spPr>
        <p:txBody>
          <a:bodyPr/>
          <a:lstStyle>
            <a:lvl1pPr algn="ctr">
              <a:defRPr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B3C212-F55F-4D0D-BFA7-F00A33CAA196}"/>
              </a:ext>
            </a:extLst>
          </p:cNvPr>
          <p:cNvSpPr>
            <a:spLocks noGrp="1"/>
          </p:cNvSpPr>
          <p:nvPr>
            <p:ph sz="half" idx="1"/>
          </p:nvPr>
        </p:nvSpPr>
        <p:spPr>
          <a:xfrm>
            <a:off x="682319" y="2057401"/>
            <a:ext cx="3773641" cy="4119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154BDD7-2575-4E82-887D-DCAF9EB15924}"/>
              </a:ext>
            </a:extLst>
          </p:cNvPr>
          <p:cNvSpPr>
            <a:spLocks noGrp="1"/>
          </p:cNvSpPr>
          <p:nvPr>
            <p:ph sz="half" idx="2"/>
          </p:nvPr>
        </p:nvSpPr>
        <p:spPr>
          <a:xfrm>
            <a:off x="4699056" y="2057401"/>
            <a:ext cx="3762626" cy="4119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CAECC8-3C3A-4A5D-AB7A-1F99E5023D3F}"/>
              </a:ext>
            </a:extLst>
          </p:cNvPr>
          <p:cNvSpPr>
            <a:spLocks noGrp="1"/>
          </p:cNvSpPr>
          <p:nvPr>
            <p:ph type="dt" sz="half" idx="10"/>
          </p:nvPr>
        </p:nvSpPr>
        <p:spPr/>
        <p:txBody>
          <a:bodyPr/>
          <a:lstStyle/>
          <a:p>
            <a:fld id="{D0D239B2-65BC-4C2A-A62B-3EABFE9590E4}" type="datetime1">
              <a:rPr lang="en-US" smtClean="0"/>
              <a:t>7/17/2022</a:t>
            </a:fld>
            <a:endParaRPr lang="en-US"/>
          </a:p>
        </p:txBody>
      </p:sp>
      <p:sp>
        <p:nvSpPr>
          <p:cNvPr id="6" name="Footer Placeholder 5">
            <a:extLst>
              <a:ext uri="{FF2B5EF4-FFF2-40B4-BE49-F238E27FC236}">
                <a16:creationId xmlns:a16="http://schemas.microsoft.com/office/drawing/2014/main" id="{4447609B-ACA4-4323-9340-C7DB166D7A50}"/>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7409EA3-C5C7-4AC6-956A-DB9A3B4F314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72869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0CDE0-7431-4F05-AA47-F10EB46C9608}"/>
              </a:ext>
            </a:extLst>
          </p:cNvPr>
          <p:cNvSpPr>
            <a:spLocks noGrp="1"/>
          </p:cNvSpPr>
          <p:nvPr>
            <p:ph type="title"/>
          </p:nvPr>
        </p:nvSpPr>
        <p:spPr>
          <a:xfrm>
            <a:off x="629841" y="365126"/>
            <a:ext cx="7707414" cy="1149350"/>
          </a:xfrm>
        </p:spPr>
        <p:txBody>
          <a:bodyPr>
            <a:normAutofit/>
          </a:bodyPr>
          <a:lstStyle>
            <a:lvl1pPr algn="ctr">
              <a:defRPr sz="3200" cap="all" spc="30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D9FFA7-D3EA-4CB8-A471-94235AD62592}"/>
              </a:ext>
            </a:extLst>
          </p:cNvPr>
          <p:cNvSpPr>
            <a:spLocks noGrp="1"/>
          </p:cNvSpPr>
          <p:nvPr>
            <p:ph type="body" idx="1"/>
          </p:nvPr>
        </p:nvSpPr>
        <p:spPr>
          <a:xfrm>
            <a:off x="629842" y="1681163"/>
            <a:ext cx="3868340" cy="823912"/>
          </a:xfrm>
        </p:spPr>
        <p:txBody>
          <a:bodyPr anchor="b"/>
          <a:lstStyle>
            <a:lvl1pPr marL="0" indent="0">
              <a:buNone/>
              <a:defRPr sz="2400" b="1"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5360D2-88E8-43C8-92D1-67AB23BBE268}"/>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C768F6-20A1-47A1-90FE-903135EEFD59}"/>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555EC1-268F-4324-A003-3608AA0D847E}"/>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55C8E4-FCB8-4E06-9C43-0ACD949A73D4}"/>
              </a:ext>
            </a:extLst>
          </p:cNvPr>
          <p:cNvSpPr>
            <a:spLocks noGrp="1"/>
          </p:cNvSpPr>
          <p:nvPr>
            <p:ph type="dt" sz="half" idx="10"/>
          </p:nvPr>
        </p:nvSpPr>
        <p:spPr/>
        <p:txBody>
          <a:bodyPr/>
          <a:lstStyle/>
          <a:p>
            <a:fld id="{85E05F5A-E4A3-476F-A89E-C2B73F2431E4}" type="datetime1">
              <a:rPr lang="en-US" smtClean="0"/>
              <a:t>7/17/2022</a:t>
            </a:fld>
            <a:endParaRPr lang="en-US"/>
          </a:p>
        </p:txBody>
      </p:sp>
      <p:sp>
        <p:nvSpPr>
          <p:cNvPr id="8" name="Footer Placeholder 7">
            <a:extLst>
              <a:ext uri="{FF2B5EF4-FFF2-40B4-BE49-F238E27FC236}">
                <a16:creationId xmlns:a16="http://schemas.microsoft.com/office/drawing/2014/main" id="{8B01C005-C973-4D82-942A-334F1D431A04}"/>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AAFB6186-6570-4DE8-8603-70B0A51DFE9C}"/>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197648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5ADD3-88C8-4B01-8CC6-808C0E416054}"/>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2634E6A-1390-4101-B78E-7592313407D7}"/>
              </a:ext>
            </a:extLst>
          </p:cNvPr>
          <p:cNvSpPr>
            <a:spLocks noGrp="1"/>
          </p:cNvSpPr>
          <p:nvPr>
            <p:ph type="dt" sz="half" idx="10"/>
          </p:nvPr>
        </p:nvSpPr>
        <p:spPr/>
        <p:txBody>
          <a:bodyPr/>
          <a:lstStyle/>
          <a:p>
            <a:fld id="{E3761515-4A26-4F31-9F61-5A10B1FABBFC}" type="datetime1">
              <a:rPr lang="en-US" smtClean="0"/>
              <a:t>7/17/2022</a:t>
            </a:fld>
            <a:endParaRPr lang="en-US"/>
          </a:p>
        </p:txBody>
      </p:sp>
      <p:sp>
        <p:nvSpPr>
          <p:cNvPr id="4" name="Footer Placeholder 3">
            <a:extLst>
              <a:ext uri="{FF2B5EF4-FFF2-40B4-BE49-F238E27FC236}">
                <a16:creationId xmlns:a16="http://schemas.microsoft.com/office/drawing/2014/main" id="{88BC7B90-4C99-4653-872A-3572A02DAE9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13B03516-4D31-49D2-9488-33C734A7A4F6}"/>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690898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0D8488-CF25-431B-A87A-AAF141BD0BBB}"/>
              </a:ext>
            </a:extLst>
          </p:cNvPr>
          <p:cNvSpPr>
            <a:spLocks noGrp="1"/>
          </p:cNvSpPr>
          <p:nvPr>
            <p:ph type="dt" sz="half" idx="10"/>
          </p:nvPr>
        </p:nvSpPr>
        <p:spPr/>
        <p:txBody>
          <a:bodyPr/>
          <a:lstStyle/>
          <a:p>
            <a:fld id="{4A75DC65-7D1F-4BAB-9695-F7E734143E14}" type="datetime1">
              <a:rPr lang="en-US" smtClean="0"/>
              <a:t>7/17/2022</a:t>
            </a:fld>
            <a:endParaRPr lang="en-US"/>
          </a:p>
        </p:txBody>
      </p:sp>
      <p:sp>
        <p:nvSpPr>
          <p:cNvPr id="3" name="Footer Placeholder 2">
            <a:extLst>
              <a:ext uri="{FF2B5EF4-FFF2-40B4-BE49-F238E27FC236}">
                <a16:creationId xmlns:a16="http://schemas.microsoft.com/office/drawing/2014/main" id="{8A2F58E5-C92D-4C64-B867-0576B1EADD06}"/>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89216797-ABEC-4FE0-AFDE-36107B96710D}"/>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832523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8F2B0-990D-418E-9D10-2464E9866929}"/>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881131-AFFD-4339-9F30-D408B5105CB7}"/>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7C47F4-7968-4698-8BD3-A583099FAA19}"/>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12BC6F-3996-4B2B-B8F2-DD3A82CCF76B}"/>
              </a:ext>
            </a:extLst>
          </p:cNvPr>
          <p:cNvSpPr>
            <a:spLocks noGrp="1"/>
          </p:cNvSpPr>
          <p:nvPr>
            <p:ph type="dt" sz="half" idx="10"/>
          </p:nvPr>
        </p:nvSpPr>
        <p:spPr/>
        <p:txBody>
          <a:bodyPr/>
          <a:lstStyle/>
          <a:p>
            <a:fld id="{7E624077-BD55-4036-8E92-6558FDF3B653}" type="datetime1">
              <a:rPr lang="en-US" smtClean="0"/>
              <a:t>7/17/2022</a:t>
            </a:fld>
            <a:endParaRPr lang="en-US"/>
          </a:p>
        </p:txBody>
      </p:sp>
      <p:sp>
        <p:nvSpPr>
          <p:cNvPr id="6" name="Footer Placeholder 5">
            <a:extLst>
              <a:ext uri="{FF2B5EF4-FFF2-40B4-BE49-F238E27FC236}">
                <a16:creationId xmlns:a16="http://schemas.microsoft.com/office/drawing/2014/main" id="{EA832E66-581A-4CF2-A40A-4E24FAAC4AE4}"/>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E83B1C89-C625-4618-81A2-FB34E4DA071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662402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1486F-443A-4F2D-AB1F-8B1F4C4DE721}"/>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A21213-E7FB-406A-B8CD-735AAC7AD0D9}"/>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4F41A03-500E-49F7-8D99-A1EAFE4D340B}"/>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1523D-69E9-4EAE-A610-B3A237B75842}"/>
              </a:ext>
            </a:extLst>
          </p:cNvPr>
          <p:cNvSpPr>
            <a:spLocks noGrp="1"/>
          </p:cNvSpPr>
          <p:nvPr>
            <p:ph type="dt" sz="half" idx="10"/>
          </p:nvPr>
        </p:nvSpPr>
        <p:spPr/>
        <p:txBody>
          <a:bodyPr/>
          <a:lstStyle/>
          <a:p>
            <a:fld id="{804225F2-7107-4609-BCC2-77C63064A5E8}" type="datetime1">
              <a:rPr lang="en-US" smtClean="0"/>
              <a:t>7/17/2022</a:t>
            </a:fld>
            <a:endParaRPr lang="en-US"/>
          </a:p>
        </p:txBody>
      </p:sp>
      <p:sp>
        <p:nvSpPr>
          <p:cNvPr id="6" name="Footer Placeholder 5">
            <a:extLst>
              <a:ext uri="{FF2B5EF4-FFF2-40B4-BE49-F238E27FC236}">
                <a16:creationId xmlns:a16="http://schemas.microsoft.com/office/drawing/2014/main" id="{4EDB852F-4134-4AB5-BA87-483B1E1ADD2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5E34C5CB-918E-4A09-8222-D36E37B63C0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882200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AA0686-7BAC-45C0-BA30-0D0CBCE5CE63}"/>
              </a:ext>
            </a:extLst>
          </p:cNvPr>
          <p:cNvSpPr>
            <a:spLocks noGrp="1"/>
          </p:cNvSpPr>
          <p:nvPr>
            <p:ph type="title"/>
          </p:nvPr>
        </p:nvSpPr>
        <p:spPr>
          <a:xfrm>
            <a:off x="1028700" y="685800"/>
            <a:ext cx="7115175"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34202DE-82CD-407D-8C68-174B0CBB57F7}"/>
              </a:ext>
            </a:extLst>
          </p:cNvPr>
          <p:cNvSpPr>
            <a:spLocks noGrp="1"/>
          </p:cNvSpPr>
          <p:nvPr>
            <p:ph type="body" idx="1"/>
          </p:nvPr>
        </p:nvSpPr>
        <p:spPr>
          <a:xfrm>
            <a:off x="1028700" y="2254103"/>
            <a:ext cx="7115176" cy="39180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554AC9D-6E1B-46D3-959F-A068A1EDBDBA}"/>
              </a:ext>
            </a:extLst>
          </p:cNvPr>
          <p:cNvSpPr>
            <a:spLocks noGrp="1"/>
          </p:cNvSpPr>
          <p:nvPr>
            <p:ph type="dt" sz="half" idx="2"/>
          </p:nvPr>
        </p:nvSpPr>
        <p:spPr>
          <a:xfrm rot="5400000">
            <a:off x="6835667" y="3275064"/>
            <a:ext cx="4114801" cy="307876"/>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fld id="{D3FE42E8-8B57-452D-A122-4DCE9AC771EF}" type="datetime1">
              <a:rPr lang="en-US" smtClean="0"/>
              <a:t>7/17/2022</a:t>
            </a:fld>
            <a:endParaRPr lang="en-US"/>
          </a:p>
        </p:txBody>
      </p:sp>
      <p:sp>
        <p:nvSpPr>
          <p:cNvPr id="5" name="Footer Placeholder 4">
            <a:extLst>
              <a:ext uri="{FF2B5EF4-FFF2-40B4-BE49-F238E27FC236}">
                <a16:creationId xmlns:a16="http://schemas.microsoft.com/office/drawing/2014/main" id="{A5FC0015-9EFB-40F8-BC00-AC2483D60905}"/>
              </a:ext>
            </a:extLst>
          </p:cNvPr>
          <p:cNvSpPr>
            <a:spLocks noGrp="1"/>
          </p:cNvSpPr>
          <p:nvPr>
            <p:ph type="ftr" sz="quarter" idx="3"/>
          </p:nvPr>
        </p:nvSpPr>
        <p:spPr>
          <a:xfrm rot="5400000">
            <a:off x="-1795452" y="3275063"/>
            <a:ext cx="4114800" cy="307876"/>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r>
              <a:rPr lang="en-US" dirty="0"/>
              <a:t>Sample Footer Text</a:t>
            </a:r>
          </a:p>
        </p:txBody>
      </p:sp>
      <p:sp>
        <p:nvSpPr>
          <p:cNvPr id="6" name="Slide Number Placeholder 5">
            <a:extLst>
              <a:ext uri="{FF2B5EF4-FFF2-40B4-BE49-F238E27FC236}">
                <a16:creationId xmlns:a16="http://schemas.microsoft.com/office/drawing/2014/main" id="{E572C732-0E3E-49E0-A72E-D4C08CB4455A}"/>
              </a:ext>
            </a:extLst>
          </p:cNvPr>
          <p:cNvSpPr>
            <a:spLocks noGrp="1"/>
          </p:cNvSpPr>
          <p:nvPr>
            <p:ph type="sldNum" sz="quarter" idx="4"/>
          </p:nvPr>
        </p:nvSpPr>
        <p:spPr>
          <a:xfrm>
            <a:off x="8337255" y="6356351"/>
            <a:ext cx="653901" cy="365125"/>
          </a:xfrm>
          <a:prstGeom prst="rect">
            <a:avLst/>
          </a:prstGeom>
        </p:spPr>
        <p:txBody>
          <a:bodyPr vert="horz" lIns="91440" tIns="45720" rIns="91440" bIns="45720" rtlCol="0" anchor="ctr"/>
          <a:lstStyle>
            <a:lvl1pPr algn="r">
              <a:defRPr sz="900" spc="300">
                <a:solidFill>
                  <a:schemeClr val="tx2">
                    <a:lumMod val="75000"/>
                    <a:lumOff val="25000"/>
                  </a:schemeClr>
                </a:solidFill>
                <a:latin typeface="+mn-lt"/>
              </a:defRPr>
            </a:lvl1pPr>
          </a:lstStyle>
          <a:p>
            <a:fld id="{F8E28480-1C08-4458-AD97-0283E6FFD09D}" type="slidenum">
              <a:rPr lang="en-US" smtClean="0"/>
              <a:pPr/>
              <a:t>‹#›</a:t>
            </a:fld>
            <a:endParaRPr lang="en-US"/>
          </a:p>
        </p:txBody>
      </p:sp>
    </p:spTree>
    <p:extLst>
      <p:ext uri="{BB962C8B-B14F-4D97-AF65-F5344CB8AC3E}">
        <p14:creationId xmlns:p14="http://schemas.microsoft.com/office/powerpoint/2010/main" val="407644312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70000"/>
        <a:buFont typeface="Arial" panose="020B0604020202020204" pitchFamily="34" charset="0"/>
        <a:buChar char="•"/>
        <a:defRPr sz="2400" kern="1200">
          <a:solidFill>
            <a:schemeClr val="tx2"/>
          </a:solidFill>
          <a:latin typeface="+mj-lt"/>
          <a:ea typeface="+mn-ea"/>
          <a:cs typeface="+mn-cs"/>
        </a:defRPr>
      </a:lvl1pPr>
      <a:lvl2pPr marL="685800" indent="-228600" algn="l" defTabSz="914400" rtl="0" eaLnBrk="1" latinLnBrk="0" hangingPunct="1">
        <a:lnSpc>
          <a:spcPct val="100000"/>
        </a:lnSpc>
        <a:spcBef>
          <a:spcPts val="500"/>
        </a:spcBef>
        <a:buSzPct val="70000"/>
        <a:buFont typeface="Arial" panose="020B0604020202020204" pitchFamily="34" charset="0"/>
        <a:buChar char="•"/>
        <a:defRPr sz="2000" kern="1200">
          <a:solidFill>
            <a:schemeClr val="tx2"/>
          </a:solidFill>
          <a:latin typeface="+mj-lt"/>
          <a:ea typeface="+mn-ea"/>
          <a:cs typeface="+mn-cs"/>
        </a:defRPr>
      </a:lvl2pPr>
      <a:lvl3pPr marL="1143000" indent="-228600" algn="l" defTabSz="914400" rtl="0" eaLnBrk="1" latinLnBrk="0" hangingPunct="1">
        <a:lnSpc>
          <a:spcPct val="100000"/>
        </a:lnSpc>
        <a:spcBef>
          <a:spcPts val="500"/>
        </a:spcBef>
        <a:buSzPct val="70000"/>
        <a:buFont typeface="Arial" panose="020B0604020202020204" pitchFamily="34" charset="0"/>
        <a:buChar char="•"/>
        <a:defRPr sz="1800" kern="1200">
          <a:solidFill>
            <a:schemeClr val="tx2"/>
          </a:solidFill>
          <a:latin typeface="+mj-lt"/>
          <a:ea typeface="+mn-ea"/>
          <a:cs typeface="+mn-cs"/>
        </a:defRPr>
      </a:lvl3pPr>
      <a:lvl4pPr marL="16002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4pPr>
      <a:lvl5pPr marL="20574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58800" y="1370050"/>
            <a:ext cx="7246840"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457200" indent="-457200" algn="ctr"/>
            <a:r>
              <a:rPr lang="en-PH" sz="3600" b="1" dirty="0">
                <a:latin typeface="Arial" panose="020B0604020202020204" pitchFamily="34" charset="0"/>
                <a:ea typeface="Times New Roman" panose="02020603050405020304" pitchFamily="18" charset="0"/>
                <a:cs typeface="Arial" panose="020B0604020202020204" pitchFamily="34" charset="0"/>
              </a:rPr>
              <a:t>2 Timothy Series</a:t>
            </a:r>
          </a:p>
          <a:p>
            <a:pPr marL="457200" indent="-457200" algn="ctr"/>
            <a:r>
              <a:rPr lang="en-PH" sz="3600" b="1" dirty="0">
                <a:latin typeface="Arial" panose="020B0604020202020204" pitchFamily="34" charset="0"/>
                <a:ea typeface="Times New Roman" panose="02020603050405020304" pitchFamily="18" charset="0"/>
                <a:cs typeface="Arial" panose="020B0604020202020204" pitchFamily="34" charset="0"/>
              </a:rPr>
              <a:t>“Passing On the Legacy of Enduring Faith”</a:t>
            </a:r>
          </a:p>
          <a:p>
            <a:pPr marL="457200" indent="-457200" algn="ct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a:p>
            <a:pPr marL="457200" indent="-457200" algn="ctr"/>
            <a:r>
              <a:rPr lang="en-PH" sz="3600" b="1" dirty="0">
                <a:effectLst/>
                <a:latin typeface="Arial" panose="020B0604020202020204" pitchFamily="34" charset="0"/>
                <a:ea typeface="Times New Roman" panose="02020603050405020304" pitchFamily="18" charset="0"/>
                <a:cs typeface="Arial" panose="020B0604020202020204" pitchFamily="34" charset="0"/>
              </a:rPr>
              <a:t>THE PERILS AND PERSPECTIVES </a:t>
            </a:r>
            <a:r>
              <a:rPr lang="en-PH" sz="3600" b="1" dirty="0">
                <a:latin typeface="Arial" panose="020B0604020202020204" pitchFamily="34" charset="0"/>
                <a:ea typeface="Times New Roman" panose="02020603050405020304" pitchFamily="18" charset="0"/>
                <a:cs typeface="Arial" panose="020B0604020202020204" pitchFamily="34" charset="0"/>
              </a:rPr>
              <a:t>OF </a:t>
            </a:r>
            <a:r>
              <a:rPr lang="en-PH" sz="3600" b="1" dirty="0">
                <a:effectLst/>
                <a:latin typeface="Arial" panose="020B0604020202020204" pitchFamily="34" charset="0"/>
                <a:ea typeface="Times New Roman" panose="02020603050405020304" pitchFamily="18" charset="0"/>
                <a:cs typeface="Arial" panose="020B0604020202020204" pitchFamily="34" charset="0"/>
              </a:rPr>
              <a:t>OUR TIMES (2 Timothy 3:1–17)</a:t>
            </a:r>
          </a:p>
        </p:txBody>
      </p:sp>
    </p:spTree>
    <p:extLst>
      <p:ext uri="{BB962C8B-B14F-4D97-AF65-F5344CB8AC3E}">
        <p14:creationId xmlns:p14="http://schemas.microsoft.com/office/powerpoint/2010/main" val="4257090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110359" y="583324"/>
            <a:ext cx="8897717" cy="56500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3400" b="1" i="1" dirty="0">
                <a:latin typeface="Arial" panose="020B0604020202020204" pitchFamily="34" charset="0"/>
                <a:cs typeface="Arial" panose="020B0604020202020204" pitchFamily="34" charset="0"/>
              </a:rPr>
              <a:t>“It does not matter how small the sins are provided that their cumulative effect is to edge the man away from the Light and out into the Nothing. Murder is no better than cards if cards can do the trick. Indeed the safest road to Hell is the gradual one--the gentle slope, soft underfoot, without sudden turnings, without milestones, without signposts.”  </a:t>
            </a:r>
            <a:r>
              <a:rPr lang="en-PH" sz="3400" b="1" dirty="0">
                <a:latin typeface="Arial" panose="020B0604020202020204" pitchFamily="34" charset="0"/>
                <a:cs typeface="Arial" panose="020B0604020202020204" pitchFamily="34" charset="0"/>
              </a:rPr>
              <a:t>C.S. Lewis, The Screwtape Letters</a:t>
            </a:r>
          </a:p>
        </p:txBody>
      </p:sp>
    </p:spTree>
    <p:extLst>
      <p:ext uri="{BB962C8B-B14F-4D97-AF65-F5344CB8AC3E}">
        <p14:creationId xmlns:p14="http://schemas.microsoft.com/office/powerpoint/2010/main" val="2584971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1025611" y="1483212"/>
            <a:ext cx="7772400" cy="298678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US" sz="4000" b="1" i="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Judges 16:15-20</a:t>
            </a:r>
          </a:p>
          <a:p>
            <a:pPr>
              <a:lnSpc>
                <a:spcPct val="107000"/>
              </a:lnSpc>
              <a:spcAft>
                <a:spcPts val="800"/>
              </a:spcAft>
            </a:pPr>
            <a:r>
              <a:rPr lang="en-US" sz="4000" b="1" i="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2 Samuel 11:1-13; 27</a:t>
            </a:r>
          </a:p>
          <a:p>
            <a:pPr>
              <a:lnSpc>
                <a:spcPct val="107000"/>
              </a:lnSpc>
              <a:spcAft>
                <a:spcPts val="800"/>
              </a:spcAft>
            </a:pPr>
            <a:endParaRPr lang="en-US" sz="4000" b="1" i="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4000" b="1" i="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2 Timothy 2:22</a:t>
            </a:r>
          </a:p>
        </p:txBody>
      </p:sp>
    </p:spTree>
    <p:extLst>
      <p:ext uri="{BB962C8B-B14F-4D97-AF65-F5344CB8AC3E}">
        <p14:creationId xmlns:p14="http://schemas.microsoft.com/office/powerpoint/2010/main" val="3062428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1117290" y="717093"/>
            <a:ext cx="7772400" cy="221317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US" sz="4400" b="1" dirty="0">
                <a:effectLst/>
                <a:latin typeface="Arial" panose="020B0604020202020204" pitchFamily="34" charset="0"/>
                <a:ea typeface="Calibri" panose="020F0502020204030204" pitchFamily="34" charset="0"/>
                <a:cs typeface="Arial" panose="020B0604020202020204" pitchFamily="34" charset="0"/>
              </a:rPr>
              <a:t>c.	FAILED LEARNERS (HAVING NO TRUE KNOWLEDGE) – v. 7 </a:t>
            </a:r>
            <a:endParaRPr lang="en-PH" sz="4400" b="1"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85227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8088494" cy="438665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rPr>
              <a:t>While spiritually having a sense of hunger for truth, morally, they are incompetent to truly apply and allow God’s word to take affect their lives/character!</a:t>
            </a:r>
            <a:endParaRPr lang="en-PH" sz="88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67319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4" y="618234"/>
            <a:ext cx="8273845" cy="479156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3600" b="1" dirty="0">
                <a:solidFill>
                  <a:srgbClr val="292F33"/>
                </a:solidFill>
                <a:effectLst/>
                <a:latin typeface="Arial" panose="020B0604020202020204" pitchFamily="34" charset="0"/>
                <a:ea typeface="Times New Roman" panose="02020603050405020304" pitchFamily="18" charset="0"/>
                <a:cs typeface="Arial" panose="020B0604020202020204" pitchFamily="34" charset="0"/>
              </a:rPr>
              <a:t>What peculiar challenges/dangers (20th century): </a:t>
            </a:r>
            <a:r>
              <a:rPr lang="en-PH" sz="3600" b="1" i="1" dirty="0">
                <a:solidFill>
                  <a:srgbClr val="292F33"/>
                </a:solidFill>
                <a:effectLst/>
                <a:latin typeface="Arial" panose="020B0604020202020204" pitchFamily="34" charset="0"/>
                <a:ea typeface="Times New Roman" panose="02020603050405020304" pitchFamily="18" charset="0"/>
                <a:cs typeface="Arial" panose="020B0604020202020204" pitchFamily="34" charset="0"/>
              </a:rPr>
              <a:t>“Religion without the Spirit, Christianity without Christ, forgiveness without repentance, salvation without regeneration, politics without God and heaven without hell.” </a:t>
            </a:r>
            <a:r>
              <a:rPr lang="en-PH" sz="3600" b="1" dirty="0">
                <a:solidFill>
                  <a:srgbClr val="292F33"/>
                </a:solidFill>
                <a:effectLst/>
                <a:latin typeface="Arial" panose="020B0604020202020204" pitchFamily="34" charset="0"/>
                <a:ea typeface="Times New Roman" panose="02020603050405020304" pitchFamily="18" charset="0"/>
                <a:cs typeface="Arial" panose="020B0604020202020204" pitchFamily="34" charset="0"/>
              </a:rPr>
              <a:t>William Booth (Salvation Army)</a:t>
            </a:r>
            <a:endParaRPr lang="en-PH" sz="3600" b="1"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48389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618233"/>
            <a:ext cx="8125564" cy="2229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  FAKE MIRACLE WORKERS (OPPOSING THE TRUTH)</a:t>
            </a:r>
            <a:r>
              <a:rPr lang="en-PH" sz="4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PH"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v.8</a:t>
            </a:r>
            <a:endParaRPr lang="en-PH" sz="4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96885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96993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US" sz="4400" b="1" dirty="0">
                <a:effectLst/>
                <a:latin typeface="Arial" panose="020B0604020202020204" pitchFamily="34" charset="0"/>
                <a:ea typeface="Calibri" panose="020F0502020204030204" pitchFamily="34" charset="0"/>
                <a:cs typeface="Arial" panose="020B0604020202020204" pitchFamily="34" charset="0"/>
              </a:rPr>
              <a:t>Satan </a:t>
            </a:r>
            <a:r>
              <a:rPr lang="en-US" sz="4400" b="1" dirty="0">
                <a:latin typeface="Arial" panose="020B0604020202020204" pitchFamily="34" charset="0"/>
                <a:ea typeface="Calibri" panose="020F0502020204030204" pitchFamily="34" charset="0"/>
                <a:cs typeface="Arial" panose="020B0604020202020204" pitchFamily="34" charset="0"/>
              </a:rPr>
              <a:t>performs </a:t>
            </a:r>
            <a:r>
              <a:rPr lang="en-US" sz="4400" b="1" i="1" dirty="0">
                <a:effectLst/>
                <a:latin typeface="Arial" panose="020B0604020202020204" pitchFamily="34" charset="0"/>
                <a:ea typeface="Calibri" panose="020F0502020204030204" pitchFamily="34" charset="0"/>
                <a:cs typeface="Arial" panose="020B0604020202020204" pitchFamily="34" charset="0"/>
              </a:rPr>
              <a:t>“counterfeit miracles”</a:t>
            </a:r>
            <a:r>
              <a:rPr lang="en-US" sz="4400" b="1" dirty="0">
                <a:effectLst/>
                <a:latin typeface="Arial" panose="020B0604020202020204" pitchFamily="34" charset="0"/>
                <a:ea typeface="Calibri" panose="020F0502020204030204" pitchFamily="34" charset="0"/>
                <a:cs typeface="Arial" panose="020B0604020202020204" pitchFamily="34" charset="0"/>
              </a:rPr>
              <a:t> </a:t>
            </a:r>
          </a:p>
          <a:p>
            <a:pPr lvl="0">
              <a:lnSpc>
                <a:spcPct val="107000"/>
              </a:lnSpc>
              <a:spcAft>
                <a:spcPts val="800"/>
              </a:spcAft>
            </a:pPr>
            <a:r>
              <a:rPr lang="en-US" sz="4400" b="1" dirty="0">
                <a:latin typeface="Arial" panose="020B0604020202020204" pitchFamily="34" charset="0"/>
                <a:ea typeface="Calibri" panose="020F0502020204030204" pitchFamily="34" charset="0"/>
                <a:cs typeface="Arial" panose="020B0604020202020204" pitchFamily="34" charset="0"/>
              </a:rPr>
              <a:t>2</a:t>
            </a:r>
            <a:r>
              <a:rPr lang="en-US" sz="4400" b="1" dirty="0">
                <a:effectLst/>
                <a:latin typeface="Arial" panose="020B0604020202020204" pitchFamily="34" charset="0"/>
                <a:ea typeface="Calibri" panose="020F0502020204030204" pitchFamily="34" charset="0"/>
                <a:cs typeface="Arial" panose="020B0604020202020204" pitchFamily="34" charset="0"/>
              </a:rPr>
              <a:t> Thess. 2:9</a:t>
            </a:r>
          </a:p>
          <a:p>
            <a:pPr lvl="0">
              <a:lnSpc>
                <a:spcPct val="107000"/>
              </a:lnSpc>
              <a:spcAft>
                <a:spcPts val="800"/>
              </a:spcAft>
            </a:pPr>
            <a:r>
              <a:rPr lang="en-US" sz="4400" b="1" dirty="0">
                <a:effectLst/>
                <a:latin typeface="Arial" panose="020B0604020202020204" pitchFamily="34" charset="0"/>
                <a:ea typeface="Calibri" panose="020F0502020204030204" pitchFamily="34" charset="0"/>
                <a:cs typeface="Arial" panose="020B0604020202020204" pitchFamily="34" charset="0"/>
              </a:rPr>
              <a:t>I John 4:1</a:t>
            </a:r>
          </a:p>
          <a:p>
            <a:pPr lvl="0">
              <a:lnSpc>
                <a:spcPct val="107000"/>
              </a:lnSpc>
              <a:spcAft>
                <a:spcPts val="800"/>
              </a:spcAft>
            </a:pPr>
            <a:r>
              <a:rPr lang="en-US" sz="4400" b="1" dirty="0">
                <a:latin typeface="Arial" panose="020B0604020202020204" pitchFamily="34" charset="0"/>
                <a:ea typeface="Calibri" panose="020F0502020204030204" pitchFamily="34" charset="0"/>
                <a:cs typeface="Arial" panose="020B0604020202020204" pitchFamily="34" charset="0"/>
              </a:rPr>
              <a:t>1 Timothy 4:1-2</a:t>
            </a:r>
            <a:endParaRPr lang="en-PH" sz="44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939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46494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US" sz="4000" b="1" i="1" dirty="0">
                <a:latin typeface="Arial" panose="020B0604020202020204" pitchFamily="34" charset="0"/>
                <a:ea typeface="Calibri" panose="020F0502020204030204" pitchFamily="34" charset="0"/>
                <a:cs typeface="Arial" panose="020B0604020202020204" pitchFamily="34" charset="0"/>
              </a:rPr>
              <a:t>". . . men of corrupt minds, disapproved concerning the faith" </a:t>
            </a:r>
          </a:p>
          <a:p>
            <a:pPr lvl="0">
              <a:lnSpc>
                <a:spcPct val="107000"/>
              </a:lnSpc>
              <a:spcAft>
                <a:spcPts val="800"/>
              </a:spcAft>
            </a:pPr>
            <a:endParaRPr lang="en-US" sz="1050" b="1" i="1" dirty="0">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US" sz="4000" b="1" dirty="0">
                <a:latin typeface="Arial" panose="020B0604020202020204" pitchFamily="34" charset="0"/>
                <a:ea typeface="Calibri" panose="020F0502020204030204" pitchFamily="34" charset="0"/>
                <a:cs typeface="Arial" panose="020B0604020202020204" pitchFamily="34" charset="0"/>
              </a:rPr>
              <a:t>They are "completely corrupt, in utter ruin, and rendered useless."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69014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67134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  FOOLS WHOSE ERRORS WILL BE EXPOSED – v. 9</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a:p>
            <a:pPr>
              <a:lnSpc>
                <a:spcPct val="107000"/>
              </a:lnSpc>
              <a:spcAft>
                <a:spcPts val="800"/>
              </a:spcAft>
            </a:pPr>
            <a:endPar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Though they are enjoying some measure of success, their downfall is just around the corner.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43059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3040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dirty="0">
                <a:solidFill>
                  <a:srgbClr val="292F33"/>
                </a:solidFill>
                <a:latin typeface="Arial" panose="020B0604020202020204" pitchFamily="34" charset="0"/>
                <a:ea typeface="Times New Roman" panose="02020603050405020304" pitchFamily="18" charset="0"/>
                <a:cs typeface="Arial" panose="020B0604020202020204" pitchFamily="34" charset="0"/>
              </a:rPr>
              <a:t>The Lord</a:t>
            </a:r>
            <a:r>
              <a:rPr lang="x-none" sz="4000" b="1" dirty="0">
                <a:solidFill>
                  <a:srgbClr val="292F33"/>
                </a:solidFill>
                <a:effectLst/>
                <a:latin typeface="Arial" panose="020B0604020202020204" pitchFamily="34" charset="0"/>
                <a:ea typeface="Times New Roman" panose="02020603050405020304" pitchFamily="18" charset="0"/>
                <a:cs typeface="Arial" panose="020B0604020202020204" pitchFamily="34" charset="0"/>
              </a:rPr>
              <a:t> Jesus Christ</a:t>
            </a:r>
            <a:r>
              <a:rPr lang="en-PH" sz="4000" b="1" dirty="0">
                <a:solidFill>
                  <a:srgbClr val="292F33"/>
                </a:solidFill>
                <a:effectLst/>
                <a:latin typeface="Arial" panose="020B0604020202020204" pitchFamily="34" charset="0"/>
                <a:ea typeface="Times New Roman" panose="02020603050405020304" pitchFamily="18" charset="0"/>
                <a:cs typeface="Arial" panose="020B0604020202020204" pitchFamily="34" charset="0"/>
              </a:rPr>
              <a:t> will vindicate His name</a:t>
            </a:r>
            <a:r>
              <a:rPr lang="en-PH" sz="4000" b="1" dirty="0">
                <a:solidFill>
                  <a:srgbClr val="292F33"/>
                </a:solidFill>
                <a:latin typeface="Arial" panose="020B0604020202020204" pitchFamily="34" charset="0"/>
                <a:ea typeface="Times New Roman" panose="02020603050405020304" pitchFamily="18" charset="0"/>
                <a:cs typeface="Arial" panose="020B0604020202020204" pitchFamily="34" charset="0"/>
              </a:rPr>
              <a:t> and will protect His own!</a:t>
            </a:r>
          </a:p>
          <a:p>
            <a:pPr>
              <a:lnSpc>
                <a:spcPct val="107000"/>
              </a:lnSpc>
              <a:spcAft>
                <a:spcPts val="800"/>
              </a:spcAft>
            </a:pPr>
            <a:endParaRPr lang="en-PH" sz="400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4000" b="1" dirty="0">
                <a:solidFill>
                  <a:srgbClr val="292F33"/>
                </a:solidFill>
                <a:effectLst/>
                <a:latin typeface="Arial" panose="020B0604020202020204" pitchFamily="34" charset="0"/>
                <a:ea typeface="Times New Roman" panose="02020603050405020304" pitchFamily="18" charset="0"/>
                <a:cs typeface="Arial" panose="020B0604020202020204" pitchFamily="34" charset="0"/>
              </a:rPr>
              <a:t>1 John 4:4</a:t>
            </a:r>
            <a:endParaRPr lang="en-PH" sz="400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x-none" sz="4000" b="1" dirty="0">
                <a:solidFill>
                  <a:srgbClr val="292F33"/>
                </a:solidFill>
                <a:effectLst/>
                <a:latin typeface="Arial" panose="020B0604020202020204" pitchFamily="34" charset="0"/>
                <a:ea typeface="Times New Roman" panose="02020603050405020304" pitchFamily="18" charset="0"/>
                <a:cs typeface="Arial" panose="020B0604020202020204" pitchFamily="34" charset="0"/>
              </a:rPr>
              <a:t>1 John 5:4-5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32448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1742303" y="1668162"/>
            <a:ext cx="5659394"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gn="ctr"/>
            <a:r>
              <a:rPr lang="en-PH" sz="4000" b="1" dirty="0">
                <a:effectLst/>
                <a:latin typeface="Arial" panose="020B0604020202020204" pitchFamily="34" charset="0"/>
                <a:ea typeface="Times New Roman" panose="02020603050405020304" pitchFamily="18" charset="0"/>
                <a:cs typeface="Arial" panose="020B0604020202020204" pitchFamily="34" charset="0"/>
              </a:rPr>
              <a:t>CONFRONTING EVIL PRACTICES </a:t>
            </a:r>
          </a:p>
          <a:p>
            <a:pPr lvl="0" algn="ctr"/>
            <a:r>
              <a:rPr lang="en-PH" sz="4000" b="1" dirty="0">
                <a:effectLst/>
                <a:latin typeface="Arial" panose="020B0604020202020204" pitchFamily="34" charset="0"/>
                <a:ea typeface="Times New Roman" panose="02020603050405020304" pitchFamily="18" charset="0"/>
                <a:cs typeface="Arial" panose="020B0604020202020204" pitchFamily="34" charset="0"/>
              </a:rPr>
              <a:t>2 Timothy 3:1–9</a:t>
            </a:r>
          </a:p>
        </p:txBody>
      </p:sp>
    </p:spTree>
    <p:extLst>
      <p:ext uri="{BB962C8B-B14F-4D97-AF65-F5344CB8AC3E}">
        <p14:creationId xmlns:p14="http://schemas.microsoft.com/office/powerpoint/2010/main" val="3473790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2138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God will not only defend His truth, He will also bring to light  their ignorance! </a:t>
            </a:r>
            <a:endParaRPr lang="en-PH" sz="4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9032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544093"/>
            <a:ext cx="7772400" cy="48601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rPr>
              <a:t>God remains sovereign over His church – reigning, revealing, reconciling, redeeming until His work is complete!</a:t>
            </a:r>
          </a:p>
          <a:p>
            <a:pPr lvl="0">
              <a:lnSpc>
                <a:spcPct val="107000"/>
              </a:lnSpc>
              <a:spcAft>
                <a:spcPts val="800"/>
              </a:spcAft>
            </a:pPr>
            <a:endParaRPr lang="en-PH" sz="4000" b="1" dirty="0">
              <a:solidFill>
                <a:srgbClr val="000000"/>
              </a:solidFill>
              <a:latin typeface="Arial" panose="020B0604020202020204" pitchFamily="34" charset="0"/>
              <a:ea typeface="Times New Roman" panose="02020603050405020304" pitchFamily="18" charset="0"/>
            </a:endParaRPr>
          </a:p>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rPr>
              <a:t>Colossians 1:18-23</a:t>
            </a:r>
          </a:p>
        </p:txBody>
      </p:sp>
    </p:spTree>
    <p:extLst>
      <p:ext uri="{BB962C8B-B14F-4D97-AF65-F5344CB8AC3E}">
        <p14:creationId xmlns:p14="http://schemas.microsoft.com/office/powerpoint/2010/main" val="3708040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9627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effectLst/>
                <a:latin typeface="Arial" panose="020B0604020202020204" pitchFamily="34" charset="0"/>
                <a:ea typeface="Calibri" panose="020F0502020204030204" pitchFamily="34" charset="0"/>
                <a:cs typeface="Arial" panose="020B0604020202020204" pitchFamily="34" charset="0"/>
              </a:rPr>
              <a:t>CONCLUSION</a:t>
            </a:r>
          </a:p>
          <a:p>
            <a:pPr marL="742950" lvl="0" indent="-742950">
              <a:lnSpc>
                <a:spcPct val="107000"/>
              </a:lnSpc>
              <a:spcAft>
                <a:spcPts val="800"/>
              </a:spcAft>
              <a:buAutoNum type="arabicPeriod"/>
            </a:pPr>
            <a:r>
              <a:rPr lang="en-PH" sz="4000" b="1" dirty="0">
                <a:latin typeface="Arial" panose="020B0604020202020204" pitchFamily="34" charset="0"/>
                <a:ea typeface="Calibri" panose="020F0502020204030204" pitchFamily="34" charset="0"/>
                <a:cs typeface="Arial" panose="020B0604020202020204" pitchFamily="34" charset="0"/>
              </a:rPr>
              <a:t>ALERTNESS – a continual recognition of the perils of our times! </a:t>
            </a:r>
          </a:p>
          <a:p>
            <a:pPr lvl="0">
              <a:lnSpc>
                <a:spcPct val="107000"/>
              </a:lnSpc>
              <a:spcAft>
                <a:spcPts val="800"/>
              </a:spcAft>
            </a:pPr>
            <a:r>
              <a:rPr lang="en-PH" sz="4000" b="1" i="1" dirty="0">
                <a:latin typeface="Arial" panose="020B0604020202020204" pitchFamily="34" charset="0"/>
                <a:ea typeface="Calibri" panose="020F0502020204030204" pitchFamily="34" charset="0"/>
                <a:cs typeface="Arial" panose="020B0604020202020204" pitchFamily="34" charset="0"/>
              </a:rPr>
              <a:t>“To be forewarned is to be forearmed”</a:t>
            </a:r>
          </a:p>
          <a:p>
            <a:pPr lvl="0">
              <a:lnSpc>
                <a:spcPct val="107000"/>
              </a:lnSpc>
              <a:spcAft>
                <a:spcPts val="800"/>
              </a:spcAft>
            </a:pPr>
            <a:r>
              <a:rPr lang="en-PH" sz="4000" b="1" dirty="0">
                <a:latin typeface="Arial" panose="020B0604020202020204" pitchFamily="34" charset="0"/>
                <a:ea typeface="Calibri" panose="020F0502020204030204" pitchFamily="34" charset="0"/>
                <a:cs typeface="Arial" panose="020B0604020202020204" pitchFamily="34" charset="0"/>
              </a:rPr>
              <a:t>1 Peter 5:8-10</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74745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69442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lnSpc>
                <a:spcPct val="107000"/>
              </a:lnSpc>
              <a:spcAft>
                <a:spcPts val="800"/>
              </a:spcAft>
              <a:buAutoNum type="arabicPeriod" startAt="2"/>
            </a:pPr>
            <a:r>
              <a:rPr lang="en-PH" sz="4400" b="1" dirty="0">
                <a:effectLst/>
                <a:latin typeface="Arial" panose="020B0604020202020204" pitchFamily="34" charset="0"/>
                <a:ea typeface="Calibri" panose="020F0502020204030204" pitchFamily="34" charset="0"/>
                <a:cs typeface="Arial" panose="020B0604020202020204" pitchFamily="34" charset="0"/>
              </a:rPr>
              <a:t>ACTIVE SUBMISSION – to be under the scrutiny of God’s Word!</a:t>
            </a:r>
          </a:p>
          <a:p>
            <a:pPr lvl="0">
              <a:lnSpc>
                <a:spcPct val="107000"/>
              </a:lnSpc>
              <a:spcAft>
                <a:spcPts val="800"/>
              </a:spcAft>
            </a:pPr>
            <a:endParaRPr lang="en-PH" sz="4400" b="1" dirty="0">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4400" b="1" dirty="0">
                <a:effectLst/>
                <a:latin typeface="Arial" panose="020B0604020202020204" pitchFamily="34" charset="0"/>
                <a:ea typeface="Calibri" panose="020F0502020204030204" pitchFamily="34" charset="0"/>
                <a:cs typeface="Arial" panose="020B0604020202020204" pitchFamily="34" charset="0"/>
              </a:rPr>
              <a:t>Hebrews 4:12-13</a:t>
            </a:r>
          </a:p>
          <a:p>
            <a:pPr lvl="0">
              <a:lnSpc>
                <a:spcPct val="107000"/>
              </a:lnSpc>
              <a:spcAft>
                <a:spcPts val="800"/>
              </a:spcAft>
            </a:pPr>
            <a:r>
              <a:rPr lang="en-PH" sz="4400" b="1" dirty="0">
                <a:latin typeface="Arial" panose="020B0604020202020204" pitchFamily="34" charset="0"/>
                <a:ea typeface="Calibri" panose="020F0502020204030204" pitchFamily="34" charset="0"/>
                <a:cs typeface="Arial" panose="020B0604020202020204" pitchFamily="34" charset="0"/>
              </a:rPr>
              <a:t>Psalm 119:9-11</a:t>
            </a:r>
            <a:endParaRPr lang="en-PH" sz="44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76760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512634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lnSpc>
                <a:spcPct val="107000"/>
              </a:lnSpc>
              <a:spcAft>
                <a:spcPts val="800"/>
              </a:spcAft>
              <a:buAutoNum type="arabicPeriod" startAt="3"/>
            </a:pPr>
            <a:r>
              <a:rPr lang="en-PH" sz="4400" b="1" dirty="0">
                <a:effectLst/>
                <a:latin typeface="Arial" panose="020B0604020202020204" pitchFamily="34" charset="0"/>
                <a:ea typeface="Calibri" panose="020F0502020204030204" pitchFamily="34" charset="0"/>
                <a:cs typeface="Arial" panose="020B0604020202020204" pitchFamily="34" charset="0"/>
              </a:rPr>
              <a:t>ATTENTIVENESS TO CHRIST – cultivate close communion with Him!</a:t>
            </a:r>
          </a:p>
          <a:p>
            <a:pPr lvl="0">
              <a:lnSpc>
                <a:spcPct val="107000"/>
              </a:lnSpc>
              <a:spcAft>
                <a:spcPts val="800"/>
              </a:spcAft>
            </a:pPr>
            <a:endParaRPr lang="en-PH" sz="2000" b="1" dirty="0">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4400" b="1" dirty="0">
                <a:latin typeface="Arial" panose="020B0604020202020204" pitchFamily="34" charset="0"/>
                <a:ea typeface="Calibri" panose="020F0502020204030204" pitchFamily="34" charset="0"/>
                <a:cs typeface="Arial" panose="020B0604020202020204" pitchFamily="34" charset="0"/>
              </a:rPr>
              <a:t>John 15:4-5; 7-8</a:t>
            </a:r>
          </a:p>
          <a:p>
            <a:pPr lvl="0">
              <a:lnSpc>
                <a:spcPct val="107000"/>
              </a:lnSpc>
              <a:spcAft>
                <a:spcPts val="800"/>
              </a:spcAft>
            </a:pPr>
            <a:r>
              <a:rPr lang="en-PH" sz="4400" b="1" dirty="0">
                <a:latin typeface="Arial" panose="020B0604020202020204" pitchFamily="34" charset="0"/>
                <a:ea typeface="Calibri" panose="020F0502020204030204" pitchFamily="34" charset="0"/>
                <a:cs typeface="Arial" panose="020B0604020202020204" pitchFamily="34" charset="0"/>
              </a:rPr>
              <a:t>2 Peter 3:17-18</a:t>
            </a:r>
          </a:p>
          <a:p>
            <a:pPr lvl="0">
              <a:lnSpc>
                <a:spcPct val="107000"/>
              </a:lnSpc>
              <a:spcAft>
                <a:spcPts val="800"/>
              </a:spcAft>
            </a:pPr>
            <a:r>
              <a:rPr lang="en-PH" sz="4400" b="1" dirty="0">
                <a:latin typeface="Arial" panose="020B0604020202020204" pitchFamily="34" charset="0"/>
                <a:ea typeface="Calibri" panose="020F0502020204030204" pitchFamily="34" charset="0"/>
                <a:cs typeface="Arial" panose="020B0604020202020204" pitchFamily="34" charset="0"/>
              </a:rPr>
              <a:t>Philippians 2:12-13</a:t>
            </a:r>
          </a:p>
        </p:txBody>
      </p:sp>
    </p:spTree>
    <p:extLst>
      <p:ext uri="{BB962C8B-B14F-4D97-AF65-F5344CB8AC3E}">
        <p14:creationId xmlns:p14="http://schemas.microsoft.com/office/powerpoint/2010/main" val="425217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914400" y="877329"/>
            <a:ext cx="7364628" cy="47575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107000"/>
              </a:lnSpc>
              <a:spcAft>
                <a:spcPts val="800"/>
              </a:spcAft>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AS WE ENDURE TOGETHER BY GOD’S GRACE</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WE MUST   CONFRONT ERRORS AND EVIL PRACTICES WITH GODLINESS FOUNDED ON BIBLICAL CONVICTIONS </a:t>
            </a:r>
          </a:p>
          <a:p>
            <a:pPr algn="ct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Timothy 3:1-17).</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57484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543697" y="963827"/>
            <a:ext cx="7747687"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914400" lvl="0" indent="-914400">
              <a:buAutoNum type="arabicPeriod"/>
            </a:pPr>
            <a:r>
              <a:rPr lang="en-PH" sz="4000" b="1" dirty="0">
                <a:latin typeface="Arial" panose="020B0604020202020204" pitchFamily="34" charset="0"/>
                <a:ea typeface="Times New Roman" panose="02020603050405020304" pitchFamily="18" charset="0"/>
                <a:cs typeface="Arial" panose="020B0604020202020204" pitchFamily="34" charset="0"/>
              </a:rPr>
              <a:t>Concerns for the Last Days (v.1)</a:t>
            </a:r>
          </a:p>
          <a:p>
            <a:pPr marL="914400" lvl="0" indent="-914400">
              <a:buAutoNum type="arabicPeriod"/>
            </a:pPr>
            <a:endParaRPr lang="en-PH" sz="4000" b="1" dirty="0">
              <a:latin typeface="Arial" panose="020B0604020202020204" pitchFamily="34" charset="0"/>
              <a:ea typeface="Times New Roman" panose="02020603050405020304" pitchFamily="18" charset="0"/>
              <a:cs typeface="Arial" panose="020B0604020202020204" pitchFamily="34" charset="0"/>
            </a:endParaRPr>
          </a:p>
          <a:p>
            <a:pPr marL="914400" indent="-914400">
              <a:buFontTx/>
              <a:buAutoNum type="arabicPeriod"/>
            </a:pPr>
            <a:r>
              <a:rPr lang="en-PH" sz="4000" b="1" dirty="0">
                <a:latin typeface="Arial" panose="020B0604020202020204" pitchFamily="34" charset="0"/>
                <a:cs typeface="Arial" panose="020B0604020202020204" pitchFamily="34" charset="0"/>
              </a:rPr>
              <a:t>Characteristics of Self-centeredness/Ungodliness (vss. 2- 4) </a:t>
            </a:r>
          </a:p>
          <a:p>
            <a:pPr marL="914400" lvl="0" indent="-914400">
              <a:buAutoNum type="arabicPeriod"/>
            </a:pPr>
            <a:endParaRPr lang="en-PH" sz="4000" b="1"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442390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86734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lnSpc>
                <a:spcPct val="107000"/>
              </a:lnSpc>
              <a:spcAft>
                <a:spcPts val="800"/>
              </a:spcAft>
              <a:buAutoNum type="arabicPeriod" startAt="3"/>
            </a:pPr>
            <a:r>
              <a:rPr lang="en-PH" sz="4400" b="1" dirty="0">
                <a:latin typeface="Arial" panose="020B0604020202020204" pitchFamily="34" charset="0"/>
                <a:ea typeface="Calibri" panose="020F0502020204030204" pitchFamily="34" charset="0"/>
                <a:cs typeface="Arial" panose="020B0604020202020204" pitchFamily="34" charset="0"/>
              </a:rPr>
              <a:t>Charlatans (pretenders) of religion (vss.5-9)</a:t>
            </a:r>
          </a:p>
          <a:p>
            <a:pPr lvl="0">
              <a:lnSpc>
                <a:spcPct val="107000"/>
              </a:lnSpc>
              <a:spcAft>
                <a:spcPts val="800"/>
              </a:spcAft>
            </a:pPr>
            <a:endParaRPr lang="en-PH" sz="4400" b="1" dirty="0">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4400" b="1" dirty="0">
                <a:effectLst/>
                <a:latin typeface="Arial" panose="020B0604020202020204" pitchFamily="34" charset="0"/>
                <a:ea typeface="Calibri" panose="020F0502020204030204" pitchFamily="34" charset="0"/>
                <a:cs typeface="Arial" panose="020B0604020202020204" pitchFamily="34" charset="0"/>
              </a:rPr>
              <a:t>a.  FOR</a:t>
            </a:r>
            <a:r>
              <a:rPr lang="en-PH" sz="4400" b="1" dirty="0">
                <a:latin typeface="Arial" panose="020B0604020202020204" pitchFamily="34" charset="0"/>
                <a:ea typeface="Calibri" panose="020F0502020204030204" pitchFamily="34" charset="0"/>
                <a:cs typeface="Arial" panose="020B0604020202020204" pitchFamily="34" charset="0"/>
              </a:rPr>
              <a:t>M WITHOUT SUBSTANCE (v.5)</a:t>
            </a:r>
            <a:endParaRPr lang="en-PH" sz="44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9239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240591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800" b="1" dirty="0">
                <a:solidFill>
                  <a:srgbClr val="000000"/>
                </a:solidFill>
                <a:effectLst/>
                <a:latin typeface="Arial" panose="020B0604020202020204" pitchFamily="34" charset="0"/>
                <a:ea typeface="Calibri" panose="020F0502020204030204" pitchFamily="34" charset="0"/>
              </a:rPr>
              <a:t>2.  FALSE TEACHERS (CAPTIVATING THE WEAK) – vss. 6</a:t>
            </a:r>
            <a:endParaRPr lang="en-PH" sz="96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05525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684800" y="531738"/>
            <a:ext cx="8273845" cy="562134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word </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"creep</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 “sneak into” “insinuating themselves into”; used to describe </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setting of the sun</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Their ways are subtle and dangerous! </a:t>
            </a: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Matt 7:15; Acts 20:29-30</a:t>
            </a:r>
            <a:endParaRPr lang="en-PH" sz="400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Jude 4  </a:t>
            </a:r>
            <a:endParaRPr lang="en-PH" sz="8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56953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66215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US" sz="4400" b="1" dirty="0">
                <a:latin typeface="Arial" panose="020B0604020202020204" pitchFamily="34" charset="0"/>
                <a:ea typeface="Calibri" panose="020F0502020204030204" pitchFamily="34" charset="0"/>
                <a:cs typeface="Arial" panose="020B0604020202020204" pitchFamily="34" charset="0"/>
              </a:rPr>
              <a:t>They </a:t>
            </a:r>
            <a:r>
              <a:rPr lang="en-US" sz="4400" b="1" i="1" dirty="0">
                <a:effectLst/>
                <a:latin typeface="Arial" panose="020B0604020202020204" pitchFamily="34" charset="0"/>
                <a:ea typeface="Calibri" panose="020F0502020204030204" pitchFamily="34" charset="0"/>
                <a:cs typeface="Arial" panose="020B0604020202020204" pitchFamily="34" charset="0"/>
              </a:rPr>
              <a:t>"</a:t>
            </a:r>
            <a:r>
              <a:rPr lang="en-US" sz="4400" b="1" i="1" u="sng" dirty="0">
                <a:effectLst/>
                <a:latin typeface="Arial" panose="020B0604020202020204" pitchFamily="34" charset="0"/>
                <a:ea typeface="Calibri" panose="020F0502020204030204" pitchFamily="34" charset="0"/>
                <a:cs typeface="Arial" panose="020B0604020202020204" pitchFamily="34" charset="0"/>
              </a:rPr>
              <a:t>captivate </a:t>
            </a:r>
            <a:r>
              <a:rPr lang="en-US" sz="4400" b="1" i="1" dirty="0">
                <a:effectLst/>
                <a:latin typeface="Arial" panose="020B0604020202020204" pitchFamily="34" charset="0"/>
                <a:ea typeface="Calibri" panose="020F0502020204030204" pitchFamily="34" charset="0"/>
                <a:cs typeface="Arial" panose="020B0604020202020204" pitchFamily="34" charset="0"/>
              </a:rPr>
              <a:t>weak women weighed down with sins…</a:t>
            </a:r>
            <a:r>
              <a:rPr lang="en-US" sz="4400" b="1" dirty="0">
                <a:effectLst/>
                <a:latin typeface="Arial" panose="020B0604020202020204" pitchFamily="34" charset="0"/>
                <a:ea typeface="Calibri" panose="020F0502020204030204" pitchFamily="34" charset="0"/>
                <a:cs typeface="Arial" panose="020B0604020202020204" pitchFamily="34" charset="0"/>
              </a:rPr>
              <a:t>" -  "</a:t>
            </a:r>
            <a:r>
              <a:rPr lang="en-US" sz="4400" b="1" i="1" dirty="0">
                <a:effectLst/>
                <a:latin typeface="Arial" panose="020B0604020202020204" pitchFamily="34" charset="0"/>
                <a:ea typeface="Calibri" panose="020F0502020204030204" pitchFamily="34" charset="0"/>
                <a:cs typeface="Arial" panose="020B0604020202020204" pitchFamily="34" charset="0"/>
              </a:rPr>
              <a:t>take captive at spear-point, to take a prisoner of war.</a:t>
            </a:r>
            <a:r>
              <a:rPr lang="en-US" sz="4400" b="1" dirty="0">
                <a:effectLst/>
                <a:latin typeface="Arial" panose="020B0604020202020204" pitchFamily="34" charset="0"/>
                <a:ea typeface="Calibri" panose="020F0502020204030204" pitchFamily="34" charset="0"/>
                <a:cs typeface="Arial" panose="020B0604020202020204" pitchFamily="34" charset="0"/>
              </a:rPr>
              <a:t>"</a:t>
            </a:r>
            <a:endParaRPr lang="en-PH" sz="44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18162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66961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US" sz="4000" b="1" i="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“…weak women weighed down with sins, led on by various impulses”</a:t>
            </a:r>
            <a:r>
              <a:rPr lang="en-US" sz="4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 w</a:t>
            </a: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omen (not exclusively) are an easy prey; </a:t>
            </a:r>
            <a:r>
              <a:rPr lang="en-US"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describes the “blind surrender of the will and conscience to such crafty teachers.”</a:t>
            </a:r>
            <a:endParaRPr lang="en-PH" sz="4000" b="1"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88725793"/>
      </p:ext>
    </p:extLst>
  </p:cSld>
  <p:clrMapOvr>
    <a:masterClrMapping/>
  </p:clrMapOvr>
</p:sld>
</file>

<file path=ppt/theme/theme1.xml><?xml version="1.0" encoding="utf-8"?>
<a:theme xmlns:a="http://schemas.openxmlformats.org/drawingml/2006/main" name="ClassicFrameVTI">
  <a:themeElements>
    <a:clrScheme name="AnalogousFromRegularSeedLeftStep">
      <a:dk1>
        <a:srgbClr val="000000"/>
      </a:dk1>
      <a:lt1>
        <a:srgbClr val="FFFFFF"/>
      </a:lt1>
      <a:dk2>
        <a:srgbClr val="311C20"/>
      </a:dk2>
      <a:lt2>
        <a:srgbClr val="F0F1F3"/>
      </a:lt2>
      <a:accent1>
        <a:srgbClr val="CF972C"/>
      </a:accent1>
      <a:accent2>
        <a:srgbClr val="CE481E"/>
      </a:accent2>
      <a:accent3>
        <a:srgbClr val="E0304F"/>
      </a:accent3>
      <a:accent4>
        <a:srgbClr val="CE1E87"/>
      </a:accent4>
      <a:accent5>
        <a:srgbClr val="DE30E0"/>
      </a:accent5>
      <a:accent6>
        <a:srgbClr val="831ECE"/>
      </a:accent6>
      <a:hlink>
        <a:srgbClr val="436EC0"/>
      </a:hlink>
      <a:folHlink>
        <a:srgbClr val="7F7F7F"/>
      </a:folHlink>
    </a:clrScheme>
    <a:fontScheme name="Goudy and Gill Sans">
      <a:majorFont>
        <a:latin typeface="Goudy Old Style"/>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FrameVTI" id="{4FA2A165-EC65-4FB0-B019-8C8876A1D8E3}" vid="{9D78F1F1-8226-42FD-A1A3-975EDF6D60F8}"/>
    </a:ext>
  </a:extLst>
</a:theme>
</file>

<file path=docProps/app.xml><?xml version="1.0" encoding="utf-8"?>
<Properties xmlns="http://schemas.openxmlformats.org/officeDocument/2006/extended-properties" xmlns:vt="http://schemas.openxmlformats.org/officeDocument/2006/docPropsVTypes">
  <TotalTime>2254</TotalTime>
  <Words>596</Words>
  <Application>Microsoft Office PowerPoint</Application>
  <PresentationFormat>On-screen Show (4:3)</PresentationFormat>
  <Paragraphs>61</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Gill Sans MT</vt:lpstr>
      <vt:lpstr>Goudy Old Style</vt:lpstr>
      <vt:lpstr>ClassicFrameVTI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Marc Grande</cp:lastModifiedBy>
  <cp:revision>39</cp:revision>
  <dcterms:created xsi:type="dcterms:W3CDTF">2022-06-18T15:11:49Z</dcterms:created>
  <dcterms:modified xsi:type="dcterms:W3CDTF">2022-07-17T01:37:22Z</dcterms:modified>
</cp:coreProperties>
</file>